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08" r:id="rId4"/>
    <p:sldMasterId id="2147483720" r:id="rId5"/>
    <p:sldMasterId id="2147483732" r:id="rId6"/>
    <p:sldMasterId id="2147483744" r:id="rId7"/>
    <p:sldMasterId id="2147483756" r:id="rId8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A17F9-1223-41D4-A986-0CE546C881B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DCD2ED-A7A7-47D1-AA5E-550B45B44554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Аудиторға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қаржылық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бұрмалануын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тудыратын</a:t>
          </a:r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міндеттемелер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BA400D2-B72F-4F7B-9811-2DE26A663A6F}" type="parTrans" cxnId="{AAF5AF8A-BB9A-40B0-AF4C-3908A6F9B898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BCD6D167-0B7D-459B-BBC3-2E3291136B1C}" type="sibTrans" cxnId="{AAF5AF8A-BB9A-40B0-AF4C-3908A6F9B898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EA8E0328-5BA6-4128-A6AF-0310D87F093A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Бухгалтерлік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стандартының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дұрыс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қолданылмауы</a:t>
          </a:r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3D9013B-B530-4F30-9042-87E0616D6160}" type="parTrans" cxnId="{7D01F29C-FC46-463A-A247-83CA9BBB4EFB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A94C8FB1-7B01-4C70-8FEB-9751F44B19CE}" type="sibTrans" cxnId="{7D01F29C-FC46-463A-A247-83CA9BBB4EFB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5F8E7A4E-066D-4D5D-9D07-25218438B94A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Қажетті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ақпаратты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өткізіп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2B03D3F-1D89-4307-A139-8802358EEB83}" type="parTrans" cxnId="{E9EEDC57-4FD2-4158-8FA7-11AEC1B45954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B9F5B51-48E3-4F8A-9FC6-9A83DF855F28}" type="sibTrans" cxnId="{E9EEDC57-4FD2-4158-8FA7-11AEC1B45954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6DC25129-21CB-4ED7-AB0D-74ADD915E791}" type="pres">
      <dgm:prSet presAssocID="{5E3A17F9-1223-41D4-A986-0CE546C881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98A28B-8B8B-4D5F-BC57-EB0460BA25A0}" type="pres">
      <dgm:prSet presAssocID="{C6DCD2ED-A7A7-47D1-AA5E-550B45B44554}" presName="hierRoot1" presStyleCnt="0"/>
      <dgm:spPr/>
    </dgm:pt>
    <dgm:pt modelId="{E980529C-2521-4747-BA04-36D232DA7BA2}" type="pres">
      <dgm:prSet presAssocID="{C6DCD2ED-A7A7-47D1-AA5E-550B45B44554}" presName="composite" presStyleCnt="0"/>
      <dgm:spPr/>
    </dgm:pt>
    <dgm:pt modelId="{15591143-A9D7-49FB-B33C-6EC280A31D0A}" type="pres">
      <dgm:prSet presAssocID="{C6DCD2ED-A7A7-47D1-AA5E-550B45B44554}" presName="background" presStyleLbl="node0" presStyleIdx="0" presStyleCnt="1"/>
      <dgm:spPr/>
    </dgm:pt>
    <dgm:pt modelId="{A3F2F42A-B77B-4A1A-B91E-09AFEAD1C483}" type="pres">
      <dgm:prSet presAssocID="{C6DCD2ED-A7A7-47D1-AA5E-550B45B44554}" presName="text" presStyleLbl="fgAcc0" presStyleIdx="0" presStyleCnt="1" custScaleX="1129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A58954-B6D3-43BB-961F-559F54F88642}" type="pres">
      <dgm:prSet presAssocID="{C6DCD2ED-A7A7-47D1-AA5E-550B45B44554}" presName="hierChild2" presStyleCnt="0"/>
      <dgm:spPr/>
    </dgm:pt>
    <dgm:pt modelId="{655E9FC1-4D3C-4DB5-BA53-5F89711A38DA}" type="pres">
      <dgm:prSet presAssocID="{E3D9013B-B530-4F30-9042-87E0616D6160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627AFF4-4D3E-4F21-9B5D-A4963FE16C95}" type="pres">
      <dgm:prSet presAssocID="{EA8E0328-5BA6-4128-A6AF-0310D87F093A}" presName="hierRoot2" presStyleCnt="0"/>
      <dgm:spPr/>
    </dgm:pt>
    <dgm:pt modelId="{33369C06-62D7-4F9A-892B-4881487BE731}" type="pres">
      <dgm:prSet presAssocID="{EA8E0328-5BA6-4128-A6AF-0310D87F093A}" presName="composite2" presStyleCnt="0"/>
      <dgm:spPr/>
    </dgm:pt>
    <dgm:pt modelId="{2E809B62-1EC0-49C9-AE6F-17862CE3A3BF}" type="pres">
      <dgm:prSet presAssocID="{EA8E0328-5BA6-4128-A6AF-0310D87F093A}" presName="background2" presStyleLbl="node2" presStyleIdx="0" presStyleCnt="2"/>
      <dgm:spPr/>
    </dgm:pt>
    <dgm:pt modelId="{7C45686A-FF7C-44B4-BC0C-CA04C476B61A}" type="pres">
      <dgm:prSet presAssocID="{EA8E0328-5BA6-4128-A6AF-0310D87F093A}" presName="text2" presStyleLbl="fgAcc2" presStyleIdx="0" presStyleCnt="2" custScaleX="111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CFA35-CBB0-411A-A20B-F13A75B3AAC2}" type="pres">
      <dgm:prSet presAssocID="{EA8E0328-5BA6-4128-A6AF-0310D87F093A}" presName="hierChild3" presStyleCnt="0"/>
      <dgm:spPr/>
    </dgm:pt>
    <dgm:pt modelId="{D41046E0-1D9D-47BA-8469-8546B318B6E9}" type="pres">
      <dgm:prSet presAssocID="{22B03D3F-1D89-4307-A139-8802358EEB83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DE0D96F-D649-4F33-BB80-EFC39D28775F}" type="pres">
      <dgm:prSet presAssocID="{5F8E7A4E-066D-4D5D-9D07-25218438B94A}" presName="hierRoot2" presStyleCnt="0"/>
      <dgm:spPr/>
    </dgm:pt>
    <dgm:pt modelId="{DFC686E8-1D48-4D18-97A8-E0D16C47A7DD}" type="pres">
      <dgm:prSet presAssocID="{5F8E7A4E-066D-4D5D-9D07-25218438B94A}" presName="composite2" presStyleCnt="0"/>
      <dgm:spPr/>
    </dgm:pt>
    <dgm:pt modelId="{B2DDC041-DDA4-4CF3-8C74-914A84245482}" type="pres">
      <dgm:prSet presAssocID="{5F8E7A4E-066D-4D5D-9D07-25218438B94A}" presName="background2" presStyleLbl="node2" presStyleIdx="1" presStyleCnt="2"/>
      <dgm:spPr/>
    </dgm:pt>
    <dgm:pt modelId="{5CCDFC84-AC83-4B8E-8C58-2C545AF4152F}" type="pres">
      <dgm:prSet presAssocID="{5F8E7A4E-066D-4D5D-9D07-25218438B94A}" presName="text2" presStyleLbl="fgAcc2" presStyleIdx="1" presStyleCnt="2" custScaleX="109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4ABE5F-4AB7-4B88-941E-21B90ACED069}" type="pres">
      <dgm:prSet presAssocID="{5F8E7A4E-066D-4D5D-9D07-25218438B94A}" presName="hierChild3" presStyleCnt="0"/>
      <dgm:spPr/>
    </dgm:pt>
  </dgm:ptLst>
  <dgm:cxnLst>
    <dgm:cxn modelId="{AFFB8368-A03B-4CB5-B93E-673DD66520F7}" type="presOf" srcId="{E3D9013B-B530-4F30-9042-87E0616D6160}" destId="{655E9FC1-4D3C-4DB5-BA53-5F89711A38DA}" srcOrd="0" destOrd="0" presId="urn:microsoft.com/office/officeart/2005/8/layout/hierarchy1"/>
    <dgm:cxn modelId="{7D01F29C-FC46-463A-A247-83CA9BBB4EFB}" srcId="{C6DCD2ED-A7A7-47D1-AA5E-550B45B44554}" destId="{EA8E0328-5BA6-4128-A6AF-0310D87F093A}" srcOrd="0" destOrd="0" parTransId="{E3D9013B-B530-4F30-9042-87E0616D6160}" sibTransId="{A94C8FB1-7B01-4C70-8FEB-9751F44B19CE}"/>
    <dgm:cxn modelId="{AAF5AF8A-BB9A-40B0-AF4C-3908A6F9B898}" srcId="{5E3A17F9-1223-41D4-A986-0CE546C881B2}" destId="{C6DCD2ED-A7A7-47D1-AA5E-550B45B44554}" srcOrd="0" destOrd="0" parTransId="{8BA400D2-B72F-4F7B-9811-2DE26A663A6F}" sibTransId="{BCD6D167-0B7D-459B-BBC3-2E3291136B1C}"/>
    <dgm:cxn modelId="{6F0832C0-FE46-4EF5-B806-9709BF2161A9}" type="presOf" srcId="{5F8E7A4E-066D-4D5D-9D07-25218438B94A}" destId="{5CCDFC84-AC83-4B8E-8C58-2C545AF4152F}" srcOrd="0" destOrd="0" presId="urn:microsoft.com/office/officeart/2005/8/layout/hierarchy1"/>
    <dgm:cxn modelId="{0E0E197F-6F03-4D56-8DA1-09F3351CC3DA}" type="presOf" srcId="{22B03D3F-1D89-4307-A139-8802358EEB83}" destId="{D41046E0-1D9D-47BA-8469-8546B318B6E9}" srcOrd="0" destOrd="0" presId="urn:microsoft.com/office/officeart/2005/8/layout/hierarchy1"/>
    <dgm:cxn modelId="{7FE85ACF-A3CB-4796-8396-702745077DE7}" type="presOf" srcId="{EA8E0328-5BA6-4128-A6AF-0310D87F093A}" destId="{7C45686A-FF7C-44B4-BC0C-CA04C476B61A}" srcOrd="0" destOrd="0" presId="urn:microsoft.com/office/officeart/2005/8/layout/hierarchy1"/>
    <dgm:cxn modelId="{E9EEDC57-4FD2-4158-8FA7-11AEC1B45954}" srcId="{C6DCD2ED-A7A7-47D1-AA5E-550B45B44554}" destId="{5F8E7A4E-066D-4D5D-9D07-25218438B94A}" srcOrd="1" destOrd="0" parTransId="{22B03D3F-1D89-4307-A139-8802358EEB83}" sibTransId="{4B9F5B51-48E3-4F8A-9FC6-9A83DF855F28}"/>
    <dgm:cxn modelId="{A11290CD-48B9-4B93-ABF1-B6323918D533}" type="presOf" srcId="{5E3A17F9-1223-41D4-A986-0CE546C881B2}" destId="{6DC25129-21CB-4ED7-AB0D-74ADD915E791}" srcOrd="0" destOrd="0" presId="urn:microsoft.com/office/officeart/2005/8/layout/hierarchy1"/>
    <dgm:cxn modelId="{DE971832-77CE-44E4-B2BD-3E039800C29C}" type="presOf" srcId="{C6DCD2ED-A7A7-47D1-AA5E-550B45B44554}" destId="{A3F2F42A-B77B-4A1A-B91E-09AFEAD1C483}" srcOrd="0" destOrd="0" presId="urn:microsoft.com/office/officeart/2005/8/layout/hierarchy1"/>
    <dgm:cxn modelId="{D62828A3-272B-4267-A70B-B1E5AA614FA2}" type="presParOf" srcId="{6DC25129-21CB-4ED7-AB0D-74ADD915E791}" destId="{6098A28B-8B8B-4D5F-BC57-EB0460BA25A0}" srcOrd="0" destOrd="0" presId="urn:microsoft.com/office/officeart/2005/8/layout/hierarchy1"/>
    <dgm:cxn modelId="{14D91646-A867-4719-9F22-6D8780FF792E}" type="presParOf" srcId="{6098A28B-8B8B-4D5F-BC57-EB0460BA25A0}" destId="{E980529C-2521-4747-BA04-36D232DA7BA2}" srcOrd="0" destOrd="0" presId="urn:microsoft.com/office/officeart/2005/8/layout/hierarchy1"/>
    <dgm:cxn modelId="{80441641-28CB-4204-9ADD-554524639369}" type="presParOf" srcId="{E980529C-2521-4747-BA04-36D232DA7BA2}" destId="{15591143-A9D7-49FB-B33C-6EC280A31D0A}" srcOrd="0" destOrd="0" presId="urn:microsoft.com/office/officeart/2005/8/layout/hierarchy1"/>
    <dgm:cxn modelId="{256977F1-D1A6-4739-8651-4049FC1C2BA7}" type="presParOf" srcId="{E980529C-2521-4747-BA04-36D232DA7BA2}" destId="{A3F2F42A-B77B-4A1A-B91E-09AFEAD1C483}" srcOrd="1" destOrd="0" presId="urn:microsoft.com/office/officeart/2005/8/layout/hierarchy1"/>
    <dgm:cxn modelId="{7BBC9A27-9806-4532-8F6B-923B3591FA73}" type="presParOf" srcId="{6098A28B-8B8B-4D5F-BC57-EB0460BA25A0}" destId="{3BA58954-B6D3-43BB-961F-559F54F88642}" srcOrd="1" destOrd="0" presId="urn:microsoft.com/office/officeart/2005/8/layout/hierarchy1"/>
    <dgm:cxn modelId="{754802B4-5EC4-4420-88ED-676B6B46978E}" type="presParOf" srcId="{3BA58954-B6D3-43BB-961F-559F54F88642}" destId="{655E9FC1-4D3C-4DB5-BA53-5F89711A38DA}" srcOrd="0" destOrd="0" presId="urn:microsoft.com/office/officeart/2005/8/layout/hierarchy1"/>
    <dgm:cxn modelId="{5D1ADACB-D0F3-4B8D-8E76-E5B46C01060A}" type="presParOf" srcId="{3BA58954-B6D3-43BB-961F-559F54F88642}" destId="{9627AFF4-4D3E-4F21-9B5D-A4963FE16C95}" srcOrd="1" destOrd="0" presId="urn:microsoft.com/office/officeart/2005/8/layout/hierarchy1"/>
    <dgm:cxn modelId="{3C31BEEF-E73D-4AAD-8D55-4C68ADDD7E39}" type="presParOf" srcId="{9627AFF4-4D3E-4F21-9B5D-A4963FE16C95}" destId="{33369C06-62D7-4F9A-892B-4881487BE731}" srcOrd="0" destOrd="0" presId="urn:microsoft.com/office/officeart/2005/8/layout/hierarchy1"/>
    <dgm:cxn modelId="{6A53891E-998E-4DE8-9A33-420222C9A4D3}" type="presParOf" srcId="{33369C06-62D7-4F9A-892B-4881487BE731}" destId="{2E809B62-1EC0-49C9-AE6F-17862CE3A3BF}" srcOrd="0" destOrd="0" presId="urn:microsoft.com/office/officeart/2005/8/layout/hierarchy1"/>
    <dgm:cxn modelId="{D90A53E7-CFFA-402B-A405-0D06DFDDB996}" type="presParOf" srcId="{33369C06-62D7-4F9A-892B-4881487BE731}" destId="{7C45686A-FF7C-44B4-BC0C-CA04C476B61A}" srcOrd="1" destOrd="0" presId="urn:microsoft.com/office/officeart/2005/8/layout/hierarchy1"/>
    <dgm:cxn modelId="{3D0E7F9D-ED6D-424E-B4E4-060A524284AE}" type="presParOf" srcId="{9627AFF4-4D3E-4F21-9B5D-A4963FE16C95}" destId="{184CFA35-CBB0-411A-A20B-F13A75B3AAC2}" srcOrd="1" destOrd="0" presId="urn:microsoft.com/office/officeart/2005/8/layout/hierarchy1"/>
    <dgm:cxn modelId="{84F2C36E-B0DB-4C90-A6A5-F57903C054C2}" type="presParOf" srcId="{3BA58954-B6D3-43BB-961F-559F54F88642}" destId="{D41046E0-1D9D-47BA-8469-8546B318B6E9}" srcOrd="2" destOrd="0" presId="urn:microsoft.com/office/officeart/2005/8/layout/hierarchy1"/>
    <dgm:cxn modelId="{A49EB5AD-9DC1-4916-A90C-D6FEE3F29942}" type="presParOf" srcId="{3BA58954-B6D3-43BB-961F-559F54F88642}" destId="{2DE0D96F-D649-4F33-BB80-EFC39D28775F}" srcOrd="3" destOrd="0" presId="urn:microsoft.com/office/officeart/2005/8/layout/hierarchy1"/>
    <dgm:cxn modelId="{E0FDF305-3A58-4B77-8042-C57C2A0492FF}" type="presParOf" srcId="{2DE0D96F-D649-4F33-BB80-EFC39D28775F}" destId="{DFC686E8-1D48-4D18-97A8-E0D16C47A7DD}" srcOrd="0" destOrd="0" presId="urn:microsoft.com/office/officeart/2005/8/layout/hierarchy1"/>
    <dgm:cxn modelId="{D8DAE196-4056-44CE-9593-499CD1ED4A77}" type="presParOf" srcId="{DFC686E8-1D48-4D18-97A8-E0D16C47A7DD}" destId="{B2DDC041-DDA4-4CF3-8C74-914A84245482}" srcOrd="0" destOrd="0" presId="urn:microsoft.com/office/officeart/2005/8/layout/hierarchy1"/>
    <dgm:cxn modelId="{F81CA4D1-AD97-4CC5-822E-6DA72AECF949}" type="presParOf" srcId="{DFC686E8-1D48-4D18-97A8-E0D16C47A7DD}" destId="{5CCDFC84-AC83-4B8E-8C58-2C545AF4152F}" srcOrd="1" destOrd="0" presId="urn:microsoft.com/office/officeart/2005/8/layout/hierarchy1"/>
    <dgm:cxn modelId="{03C0C093-F9BB-456D-AB12-79CA6A63B8F4}" type="presParOf" srcId="{2DE0D96F-D649-4F33-BB80-EFC39D28775F}" destId="{CB4ABE5F-4AB7-4B88-941E-21B90ACED06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046E0-1D9D-47BA-8469-8546B318B6E9}">
      <dsp:nvSpPr>
        <dsp:cNvPr id="0" name=""/>
        <dsp:cNvSpPr/>
      </dsp:nvSpPr>
      <dsp:spPr>
        <a:xfrm>
          <a:off x="3537023" y="1549016"/>
          <a:ext cx="1624608" cy="708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983"/>
              </a:lnTo>
              <a:lnTo>
                <a:pt x="1624608" y="482983"/>
              </a:lnTo>
              <a:lnTo>
                <a:pt x="1624608" y="7087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5E9FC1-4D3C-4DB5-BA53-5F89711A38DA}">
      <dsp:nvSpPr>
        <dsp:cNvPr id="0" name=""/>
        <dsp:cNvSpPr/>
      </dsp:nvSpPr>
      <dsp:spPr>
        <a:xfrm>
          <a:off x="1929899" y="1549016"/>
          <a:ext cx="1607123" cy="708736"/>
        </a:xfrm>
        <a:custGeom>
          <a:avLst/>
          <a:gdLst/>
          <a:ahLst/>
          <a:cxnLst/>
          <a:rect l="0" t="0" r="0" b="0"/>
          <a:pathLst>
            <a:path>
              <a:moveTo>
                <a:pt x="1607123" y="0"/>
              </a:moveTo>
              <a:lnTo>
                <a:pt x="1607123" y="482983"/>
              </a:lnTo>
              <a:lnTo>
                <a:pt x="0" y="482983"/>
              </a:lnTo>
              <a:lnTo>
                <a:pt x="0" y="7087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91143-A9D7-49FB-B33C-6EC280A31D0A}">
      <dsp:nvSpPr>
        <dsp:cNvPr id="0" name=""/>
        <dsp:cNvSpPr/>
      </dsp:nvSpPr>
      <dsp:spPr>
        <a:xfrm>
          <a:off x="2160239" y="1575"/>
          <a:ext cx="2753568" cy="1547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2F42A-B77B-4A1A-B91E-09AFEAD1C483}">
      <dsp:nvSpPr>
        <dsp:cNvPr id="0" name=""/>
        <dsp:cNvSpPr/>
      </dsp:nvSpPr>
      <dsp:spPr>
        <a:xfrm>
          <a:off x="2431008" y="258805"/>
          <a:ext cx="2753568" cy="15474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Аудиторға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қаржылық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бұрмалануын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тудыратын</a:t>
          </a: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міндеттемелер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76331" y="304128"/>
        <a:ext cx="2662922" cy="1456795"/>
      </dsp:txXfrm>
    </dsp:sp>
    <dsp:sp modelId="{2E809B62-1EC0-49C9-AE6F-17862CE3A3BF}">
      <dsp:nvSpPr>
        <dsp:cNvPr id="0" name=""/>
        <dsp:cNvSpPr/>
      </dsp:nvSpPr>
      <dsp:spPr>
        <a:xfrm>
          <a:off x="576059" y="2257753"/>
          <a:ext cx="2707680" cy="1547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5686A-FF7C-44B4-BC0C-CA04C476B61A}">
      <dsp:nvSpPr>
        <dsp:cNvPr id="0" name=""/>
        <dsp:cNvSpPr/>
      </dsp:nvSpPr>
      <dsp:spPr>
        <a:xfrm>
          <a:off x="846827" y="2514983"/>
          <a:ext cx="2707680" cy="15474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Бухгалтерлік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стандартының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дұрыс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қолданылмауы</a:t>
          </a: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92150" y="2560306"/>
        <a:ext cx="2617034" cy="1456795"/>
      </dsp:txXfrm>
    </dsp:sp>
    <dsp:sp modelId="{B2DDC041-DDA4-4CF3-8C74-914A84245482}">
      <dsp:nvSpPr>
        <dsp:cNvPr id="0" name=""/>
        <dsp:cNvSpPr/>
      </dsp:nvSpPr>
      <dsp:spPr>
        <a:xfrm>
          <a:off x="3825277" y="2257753"/>
          <a:ext cx="2672711" cy="1547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DFC84-AC83-4B8E-8C58-2C545AF4152F}">
      <dsp:nvSpPr>
        <dsp:cNvPr id="0" name=""/>
        <dsp:cNvSpPr/>
      </dsp:nvSpPr>
      <dsp:spPr>
        <a:xfrm>
          <a:off x="4096045" y="2514983"/>
          <a:ext cx="2672711" cy="15474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Қажетті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ақпаратты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өткізіп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41368" y="2560306"/>
        <a:ext cx="2582065" cy="1456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4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96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98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6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72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5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63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2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2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5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1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0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19BB0B8-7602-409D-ADB8-48A60E6B635E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05AE4D7-2858-4ABC-A25D-739DB9C5F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92" y="764704"/>
            <a:ext cx="3816424" cy="3444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4537680"/>
            <a:ext cx="8296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Аудиттегі маңыздылық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9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88662"/>
            <a:ext cx="7776864" cy="4452506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Маңыздылық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-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қаржылық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есептілік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аудиттің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мақсаты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аудиторға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Қаржылық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есеп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берудің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орнатылған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тұжырымдамалық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негізіне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сай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елеулі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аспектілер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бойынша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қаржылық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есептілік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дайын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болғаны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туралы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пікір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айтуға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мүмкіншілік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беру.     </a:t>
            </a: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Аудитор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маңыздылықты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деңгейінде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шоттардың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айырымына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операциялар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ашылатын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ақпараттар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кластарына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да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Елеулілікке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шоттарының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сальдоларына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байланысқа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қатысы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бар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де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деңгейлері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берудің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қарастырылатын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аспектілеріне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ерекшеленуі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1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1168"/>
            <a:ext cx="1619672" cy="1747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672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09074"/>
            <a:ext cx="8183880" cy="4960103"/>
          </a:xfrm>
        </p:spPr>
        <p:txBody>
          <a:bodyPr>
            <a:normAutofit fontScale="85000" lnSpcReduction="10000"/>
          </a:bodyPr>
          <a:lstStyle/>
          <a:p>
            <a:pPr marL="0" indent="0" fontAlgn="t">
              <a:buNone/>
            </a:pP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Аудитор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маңыздылықты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    </a:t>
            </a:r>
          </a:p>
          <a:p>
            <a:pPr fontAlgn="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аудиторлық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шаралардың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сипатын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көлемін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анықтауда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     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ықпалын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бағалағанда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t"/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ықпалын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есептілікті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ұсынуды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аудитор аудит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анықталған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түзетілмеген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болатынын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бағалауы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    </a:t>
            </a:r>
          </a:p>
          <a:p>
            <a:pPr marL="0" indent="0" fontAlgn="t">
              <a:buNone/>
            </a:pP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Түзетілмеген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жиынтығына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мыналар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      </a:t>
            </a:r>
          </a:p>
          <a:p>
            <a:pPr fontAlgn="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а) аудитор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анықтаған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кезеңдердегі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аудит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анықталған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түзетілмеген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ауытқулардың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ықпалы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     </a:t>
            </a:r>
          </a:p>
          <a:p>
            <a:pPr fontAlgn="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 аудитор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анықтай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алмайтын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ауытқулардың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бағасы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    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Аудитор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түзетілмеген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жиынтығының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қарастыруы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 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84" y="461355"/>
            <a:ext cx="1282464" cy="1095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9783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76872"/>
            <a:ext cx="8568952" cy="3450696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тұжырымдамасы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оны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жіберіп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бұрмалау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беру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қабылданған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пайдаланушылардың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жіберіп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бұрмалаушылыққа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қабылданылатын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қателер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баптар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шамасына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есептеудің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табалдырығы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нүктесін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әкелу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сипаттама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табылмайды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 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2952328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2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91083690"/>
              </p:ext>
            </p:extLst>
          </p:nvPr>
        </p:nvGraphicFramePr>
        <p:xfrm>
          <a:off x="1187624" y="1268760"/>
          <a:ext cx="73448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272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3466" y="764704"/>
            <a:ext cx="5961022" cy="5559896"/>
          </a:xfrm>
        </p:spPr>
        <p:txBody>
          <a:bodyPr>
            <a:noAutofit/>
          </a:bodyPr>
          <a:lstStyle/>
          <a:p>
            <a:pPr fontAlgn="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аудиттағы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маңыздылықтың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ескеру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қажет.Маңыздылықтың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операциялардың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ҚР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нормативті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актілердің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талаптарынан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деңгейімен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сипатталады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    </a:t>
            </a:r>
          </a:p>
          <a:p>
            <a:pPr fontAlgn="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нақтылығына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етпейтін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максималды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рұқсат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бұрмалаулар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     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Концептуалды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дайындау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«БЕУ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сипаттамаларды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объективті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сақтайтын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қамтамасызетеді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 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6" y="4200525"/>
            <a:ext cx="29337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9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7200"/>
            <a:ext cx="7643192" cy="347585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туралы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пікір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білдіруге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етуші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базалық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аудиторлық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фирма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клиентурасы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құрылымының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өзгеруі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аудит пен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заң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талаптарынынң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өзгеруі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228" y="3717032"/>
            <a:ext cx="3525961" cy="3167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68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386668"/>
              </p:ext>
            </p:extLst>
          </p:nvPr>
        </p:nvGraphicFramePr>
        <p:xfrm>
          <a:off x="251520" y="2204864"/>
          <a:ext cx="8280923" cy="4355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572"/>
                <a:gridCol w="2332449"/>
                <a:gridCol w="1283464"/>
                <a:gridCol w="1283464"/>
                <a:gridCol w="1283464"/>
                <a:gridCol w="1715510"/>
              </a:tblGrid>
              <a:tr h="6999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Маңыздылық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анықтау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базасы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фирмасы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фирмасы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фирмасы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фирмасы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6999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 айналым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– 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– 4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– 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6999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салынғанға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пайда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– 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– 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– 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  <a:tr h="22414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Активтердің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сомасы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– 2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5 - 10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0,5 - 1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1-таза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активтер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айналым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қаражаттары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шамасының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 5-і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15616" y="133537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Фирмалар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маңыздылық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деңгейінің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шектері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083175" cy="182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97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4844" y="2628490"/>
            <a:ext cx="8369604" cy="67768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Назарларыңызға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рахмет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!!!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03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оставная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став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тав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121</Words>
  <Application>Microsoft Office PowerPoint</Application>
  <PresentationFormat>Экран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Тема Office</vt:lpstr>
      <vt:lpstr>Изящная</vt:lpstr>
      <vt:lpstr>NewsPrint</vt:lpstr>
      <vt:lpstr>Составная</vt:lpstr>
      <vt:lpstr>Волна</vt:lpstr>
      <vt:lpstr>Остин</vt:lpstr>
      <vt:lpstr>Поток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Angel</dc:creator>
  <cp:lastModifiedBy>User</cp:lastModifiedBy>
  <cp:revision>9</cp:revision>
  <dcterms:created xsi:type="dcterms:W3CDTF">2014-10-20T20:27:20Z</dcterms:created>
  <dcterms:modified xsi:type="dcterms:W3CDTF">2016-10-06T09:12:05Z</dcterms:modified>
</cp:coreProperties>
</file>